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313" r:id="rId2"/>
    <p:sldId id="314" r:id="rId3"/>
    <p:sldId id="319" r:id="rId4"/>
    <p:sldId id="320" r:id="rId5"/>
    <p:sldId id="317" r:id="rId6"/>
    <p:sldId id="318" r:id="rId7"/>
    <p:sldId id="311" r:id="rId8"/>
    <p:sldId id="312" r:id="rId9"/>
    <p:sldId id="301" r:id="rId10"/>
    <p:sldId id="302" r:id="rId11"/>
    <p:sldId id="303" r:id="rId12"/>
    <p:sldId id="304" r:id="rId13"/>
    <p:sldId id="291" r:id="rId14"/>
    <p:sldId id="292" r:id="rId15"/>
    <p:sldId id="309" r:id="rId16"/>
    <p:sldId id="310" r:id="rId17"/>
    <p:sldId id="293" r:id="rId18"/>
    <p:sldId id="294" r:id="rId19"/>
    <p:sldId id="295" r:id="rId20"/>
    <p:sldId id="296" r:id="rId21"/>
    <p:sldId id="315" r:id="rId22"/>
    <p:sldId id="316" r:id="rId23"/>
    <p:sldId id="321" r:id="rId24"/>
    <p:sldId id="322" r:id="rId25"/>
    <p:sldId id="289" r:id="rId26"/>
    <p:sldId id="290" r:id="rId27"/>
    <p:sldId id="297" r:id="rId28"/>
    <p:sldId id="298" r:id="rId29"/>
    <p:sldId id="307" r:id="rId30"/>
    <p:sldId id="308" r:id="rId31"/>
    <p:sldId id="299" r:id="rId32"/>
    <p:sldId id="300" r:id="rId33"/>
    <p:sldId id="305" r:id="rId34"/>
    <p:sldId id="306" r:id="rId3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10/28/2019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23</a:t>
            </a:fld>
            <a:endParaRPr lang="en-US" altLang="en-US"/>
          </a:p>
        </p:txBody>
      </p:sp>
    </p:spTree>
    <p:extLst>
      <p:ext uri="{BB962C8B-B14F-4D97-AF65-F5344CB8AC3E}">
        <p14:creationId xmlns:p14="http://schemas.microsoft.com/office/powerpoint/2010/main" val="4007808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3165133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Quick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2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CCD993B-EE1E-4EE8-A74F-01C9D11E7D5F}"/>
              </a:ext>
            </a:extLst>
          </p:cNvPr>
          <p:cNvPicPr>
            <a:picLocks noChangeAspect="1"/>
          </p:cNvPicPr>
          <p:nvPr/>
        </p:nvPicPr>
        <p:blipFill>
          <a:blip r:embed="rId5"/>
          <a:stretch>
            <a:fillRect/>
          </a:stretch>
        </p:blipFill>
        <p:spPr>
          <a:xfrm>
            <a:off x="2075930" y="3187817"/>
            <a:ext cx="3163339" cy="5993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Painfully Partial</a:t>
            </a:r>
          </a:p>
          <a:p>
            <a:pPr algn="ctr"/>
            <a:r>
              <a:rPr lang="en-US" b="1" dirty="0"/>
              <a:t>Written Stage Briefing</a:t>
            </a:r>
          </a:p>
          <a:p>
            <a:r>
              <a:rPr lang="en-US" dirty="0"/>
              <a:t>Painfully Partial is a 12 round, 60 point, Comstock Short Course. There are five USPSA targets and two mini poppers. The best two hits on paper will score and steel must fall to score. The start signal is audible.</a:t>
            </a:r>
          </a:p>
          <a:p>
            <a:endParaRPr lang="en-US" dirty="0"/>
          </a:p>
          <a:p>
            <a:r>
              <a:rPr lang="en-US" dirty="0"/>
              <a:t>Handgun start position is standing outside the shooting area with both hands touching marks on barrel. Handgun is loaded and holstered.</a:t>
            </a:r>
          </a:p>
          <a:p>
            <a:endParaRPr lang="en-US" dirty="0"/>
          </a:p>
          <a:p>
            <a:r>
              <a:rPr lang="en-US" dirty="0"/>
              <a:t>PCC start position is standing outside the shooting area with muzzle touching the right hand mark. Loaded carbine is held with both hands, shouldered, safety on.</a:t>
            </a:r>
          </a:p>
          <a:p>
            <a:endParaRPr lang="en-US" dirty="0"/>
          </a:p>
          <a:p>
            <a:r>
              <a:rPr lang="en-US" dirty="0"/>
              <a:t>Upon start signal, engage the targets as they become available from within the shooting area. Either mini popper will activate the swinging target.</a:t>
            </a:r>
          </a:p>
        </p:txBody>
      </p:sp>
    </p:spTree>
    <p:extLst>
      <p:ext uri="{BB962C8B-B14F-4D97-AF65-F5344CB8AC3E}">
        <p14:creationId xmlns:p14="http://schemas.microsoft.com/office/powerpoint/2010/main" val="1173921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634034097"/>
              </p:ext>
            </p:extLst>
          </p:nvPr>
        </p:nvGraphicFramePr>
        <p:xfrm>
          <a:off x="180474" y="223710"/>
          <a:ext cx="7025777" cy="313785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Profoundly Evil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box,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8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failing to perform a mandatory reload between arrays will be a procedural penalty per shot fired. Failure to fire weak hand/side only will be a procedural per shot fired.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the steel OR the paper, perform a mandatory reload, then engage the remaining array weak hand only. All paper targets are a single array, all steel is a single array.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4304850-3D58-47DD-912B-EF923C08F2AF}"/>
              </a:ext>
            </a:extLst>
          </p:cNvPr>
          <p:cNvPicPr>
            <a:picLocks noChangeAspect="1"/>
          </p:cNvPicPr>
          <p:nvPr/>
        </p:nvPicPr>
        <p:blipFill>
          <a:blip r:embed="rId5"/>
          <a:stretch>
            <a:fillRect/>
          </a:stretch>
        </p:blipFill>
        <p:spPr>
          <a:xfrm>
            <a:off x="867275" y="3422708"/>
            <a:ext cx="5580649" cy="56958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Profoundly Evil</a:t>
            </a:r>
          </a:p>
          <a:p>
            <a:pPr algn="ctr"/>
            <a:r>
              <a:rPr lang="en-US" b="1" dirty="0"/>
              <a:t>Written Stage Briefing</a:t>
            </a:r>
          </a:p>
          <a:p>
            <a:r>
              <a:rPr lang="en-US" dirty="0"/>
              <a:t>Profoundly Evil is a 16 round, 80 point, Comstock Speed Shoot. There are four USPSA targets, four colt poppers, and four mini poppers. The best two hits on paper will score, and steel must fall to score. The start signal is audible.</a:t>
            </a:r>
          </a:p>
          <a:p>
            <a:endParaRPr lang="en-US" dirty="0"/>
          </a:p>
          <a:p>
            <a:r>
              <a:rPr lang="en-US" dirty="0"/>
              <a:t>Handgun start position is standing in shooting box with wrists below belt. Handgun is loaded and holstered.</a:t>
            </a:r>
          </a:p>
          <a:p>
            <a:endParaRPr lang="en-US" dirty="0"/>
          </a:p>
          <a:p>
            <a:r>
              <a:rPr lang="en-US" dirty="0"/>
              <a:t>PCC start position is standing in shooting box. Loaded carbine is held with both hands, shouldered, safety on, muzzle pointed at orange cone.</a:t>
            </a:r>
          </a:p>
          <a:p>
            <a:endParaRPr lang="en-US" dirty="0"/>
          </a:p>
          <a:p>
            <a:r>
              <a:rPr lang="en-US" dirty="0"/>
              <a:t>Upon start signal, engage either the steel or the paper targets, perform a mandatory reload, then engage the remaining targets weak hand only. PCC weak side only.</a:t>
            </a:r>
          </a:p>
          <a:p>
            <a:endParaRPr lang="en-US" dirty="0"/>
          </a:p>
          <a:p>
            <a:r>
              <a:rPr lang="en-US" dirty="0"/>
              <a:t>Failure to perform a mandatory reload between arrays will be a procedural penalty per shot fired. Failure to fire weak hand/side only will be a procedural per shot fired.</a:t>
            </a:r>
          </a:p>
        </p:txBody>
      </p:sp>
    </p:spTree>
    <p:extLst>
      <p:ext uri="{BB962C8B-B14F-4D97-AF65-F5344CB8AC3E}">
        <p14:creationId xmlns:p14="http://schemas.microsoft.com/office/powerpoint/2010/main" val="141671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Sickness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AE94B3F-B003-4F2C-B281-438DF593997F}"/>
              </a:ext>
            </a:extLst>
          </p:cNvPr>
          <p:cNvPicPr>
            <a:picLocks noChangeAspect="1"/>
          </p:cNvPicPr>
          <p:nvPr/>
        </p:nvPicPr>
        <p:blipFill>
          <a:blip r:embed="rId5"/>
          <a:stretch>
            <a:fillRect/>
          </a:stretch>
        </p:blipFill>
        <p:spPr>
          <a:xfrm>
            <a:off x="180474" y="3616499"/>
            <a:ext cx="7025777" cy="3274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The Sickness</a:t>
            </a:r>
          </a:p>
          <a:p>
            <a:pPr algn="ctr"/>
            <a:r>
              <a:rPr lang="en-US" b="1" dirty="0"/>
              <a:t>Written Stage Briefing</a:t>
            </a:r>
          </a:p>
          <a:p>
            <a:r>
              <a:rPr lang="en-US" dirty="0"/>
              <a:t>The Sickness is a 20 round, 100 point, Comstock Medium Course. There are ten IPSC targets. The best two hits on paper will score. The start signal is audible.</a:t>
            </a:r>
          </a:p>
          <a:p>
            <a:endParaRPr lang="en-US" dirty="0"/>
          </a:p>
          <a:p>
            <a:r>
              <a:rPr lang="en-US" dirty="0"/>
              <a:t>Handgun start position is standing with both feet on X’s, inside the shooting area, wrists below belt. Handgun is loaded and holstered.</a:t>
            </a:r>
          </a:p>
          <a:p>
            <a:endParaRPr lang="en-US" dirty="0"/>
          </a:p>
          <a:p>
            <a:r>
              <a:rPr lang="en-US" dirty="0"/>
              <a:t>PCC start position is standing with both feet on X’s, inside the shooting area. Loaded carbine is held with both hands, safety on, pointed at either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332012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93104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Go Fast!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 on barrel. PCC muzzle touching lower mark.</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3D8B8E6-106B-492E-A741-FD14A8E10295}"/>
              </a:ext>
            </a:extLst>
          </p:cNvPr>
          <p:cNvPicPr>
            <a:picLocks noChangeAspect="1"/>
          </p:cNvPicPr>
          <p:nvPr/>
        </p:nvPicPr>
        <p:blipFill>
          <a:blip r:embed="rId5"/>
          <a:stretch>
            <a:fillRect/>
          </a:stretch>
        </p:blipFill>
        <p:spPr>
          <a:xfrm>
            <a:off x="180474" y="3547836"/>
            <a:ext cx="7025777" cy="36981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Go Fast!</a:t>
            </a:r>
          </a:p>
          <a:p>
            <a:pPr algn="ctr"/>
            <a:r>
              <a:rPr lang="en-US" b="1" dirty="0"/>
              <a:t>Written Stage Briefing</a:t>
            </a:r>
          </a:p>
          <a:p>
            <a:r>
              <a:rPr lang="en-US" dirty="0"/>
              <a:t>Go Fast! is a 20 round, 100 point, Comstock Medium course. There are eight USPSA targets and four mini poppers. The best two hits on paper will score and steel must fall to score. The start signal is audible.</a:t>
            </a:r>
          </a:p>
          <a:p>
            <a:endParaRPr lang="en-US" dirty="0"/>
          </a:p>
          <a:p>
            <a:r>
              <a:rPr lang="en-US" dirty="0"/>
              <a:t>Handgun start position is standing with both hands touching upper marks on center barrel. Pistol is loaded and holstered.</a:t>
            </a:r>
          </a:p>
          <a:p>
            <a:endParaRPr lang="en-US" dirty="0"/>
          </a:p>
          <a:p>
            <a:r>
              <a:rPr lang="en-US" dirty="0"/>
              <a:t>PCC start position is standing with muzzle touching lower mark on center barrel. Loaded carbine is held with both hands, loaded, safety on.</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871963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37253973"/>
              </p:ext>
            </p:extLst>
          </p:nvPr>
        </p:nvGraphicFramePr>
        <p:xfrm>
          <a:off x="180474" y="223710"/>
          <a:ext cx="7025777" cy="382517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Me Your Hate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String 1: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 String 2: Standing with both feet on opposite set of X’s from string 1,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Virginia Count,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4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String 1: Engage T1-T3 OR T4-T6 with only two rounds each, perform a mandatory reload, then engage remaining array with only two rounds each.</a:t>
                      </a:r>
                    </a:p>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String 2: Engage T1-T3 OR T4-T6 with only two rounds each, perform a mandatory reload, then engage remaining array with only two rounds each strong hand only.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3B770B-9AFC-458F-AAB8-FB5D709C0267}"/>
              </a:ext>
            </a:extLst>
          </p:cNvPr>
          <p:cNvPicPr>
            <a:picLocks noChangeAspect="1"/>
          </p:cNvPicPr>
          <p:nvPr/>
        </p:nvPicPr>
        <p:blipFill>
          <a:blip r:embed="rId5"/>
          <a:stretch>
            <a:fillRect/>
          </a:stretch>
        </p:blipFill>
        <p:spPr>
          <a:xfrm>
            <a:off x="144711" y="4286313"/>
            <a:ext cx="7025777" cy="4752104"/>
          </a:xfrm>
          <a:prstGeom prst="rect">
            <a:avLst/>
          </a:prstGeom>
        </p:spPr>
      </p:pic>
      <p:sp>
        <p:nvSpPr>
          <p:cNvPr id="3" name="TextBox 2">
            <a:extLst>
              <a:ext uri="{FF2B5EF4-FFF2-40B4-BE49-F238E27FC236}">
                <a16:creationId xmlns:a16="http://schemas.microsoft.com/office/drawing/2014/main" id="{F3ADB682-5676-4719-A800-4CFF666C0792}"/>
              </a:ext>
            </a:extLst>
          </p:cNvPr>
          <p:cNvSpPr txBox="1"/>
          <p:nvPr/>
        </p:nvSpPr>
        <p:spPr>
          <a:xfrm>
            <a:off x="250711" y="7256477"/>
            <a:ext cx="453970" cy="369332"/>
          </a:xfrm>
          <a:prstGeom prst="rect">
            <a:avLst/>
          </a:prstGeom>
          <a:noFill/>
        </p:spPr>
        <p:txBody>
          <a:bodyPr wrap="none" rtlCol="0">
            <a:spAutoFit/>
          </a:bodyPr>
          <a:lstStyle/>
          <a:p>
            <a:r>
              <a:rPr lang="en-US" dirty="0"/>
              <a:t>T1</a:t>
            </a:r>
          </a:p>
        </p:txBody>
      </p:sp>
      <p:sp>
        <p:nvSpPr>
          <p:cNvPr id="7" name="TextBox 6">
            <a:extLst>
              <a:ext uri="{FF2B5EF4-FFF2-40B4-BE49-F238E27FC236}">
                <a16:creationId xmlns:a16="http://schemas.microsoft.com/office/drawing/2014/main" id="{3D551F22-C3C9-4885-99FD-7A629146195E}"/>
              </a:ext>
            </a:extLst>
          </p:cNvPr>
          <p:cNvSpPr txBox="1"/>
          <p:nvPr/>
        </p:nvSpPr>
        <p:spPr>
          <a:xfrm>
            <a:off x="826142" y="6477699"/>
            <a:ext cx="453970" cy="369332"/>
          </a:xfrm>
          <a:prstGeom prst="rect">
            <a:avLst/>
          </a:prstGeom>
          <a:noFill/>
        </p:spPr>
        <p:txBody>
          <a:bodyPr wrap="none" rtlCol="0">
            <a:spAutoFit/>
          </a:bodyPr>
          <a:lstStyle/>
          <a:p>
            <a:r>
              <a:rPr lang="en-US" dirty="0"/>
              <a:t>T2</a:t>
            </a:r>
          </a:p>
        </p:txBody>
      </p:sp>
      <p:sp>
        <p:nvSpPr>
          <p:cNvPr id="8" name="TextBox 7">
            <a:extLst>
              <a:ext uri="{FF2B5EF4-FFF2-40B4-BE49-F238E27FC236}">
                <a16:creationId xmlns:a16="http://schemas.microsoft.com/office/drawing/2014/main" id="{D2FC58A7-F80D-4DCF-B09F-8F6244E07AB5}"/>
              </a:ext>
            </a:extLst>
          </p:cNvPr>
          <p:cNvSpPr txBox="1"/>
          <p:nvPr/>
        </p:nvSpPr>
        <p:spPr>
          <a:xfrm>
            <a:off x="2131243" y="4825875"/>
            <a:ext cx="45397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9C54EC0B-BB6F-43A1-A5A4-DE0BF8E5AC20}"/>
              </a:ext>
            </a:extLst>
          </p:cNvPr>
          <p:cNvSpPr txBox="1"/>
          <p:nvPr/>
        </p:nvSpPr>
        <p:spPr>
          <a:xfrm>
            <a:off x="4807331" y="4867928"/>
            <a:ext cx="453970" cy="369332"/>
          </a:xfrm>
          <a:prstGeom prst="rect">
            <a:avLst/>
          </a:prstGeom>
          <a:noFill/>
        </p:spPr>
        <p:txBody>
          <a:bodyPr wrap="none" rtlCol="0">
            <a:spAutoFit/>
          </a:bodyPr>
          <a:lstStyle/>
          <a:p>
            <a:r>
              <a:rPr lang="en-US" dirty="0"/>
              <a:t>T4</a:t>
            </a:r>
          </a:p>
        </p:txBody>
      </p:sp>
      <p:sp>
        <p:nvSpPr>
          <p:cNvPr id="10" name="TextBox 9">
            <a:extLst>
              <a:ext uri="{FF2B5EF4-FFF2-40B4-BE49-F238E27FC236}">
                <a16:creationId xmlns:a16="http://schemas.microsoft.com/office/drawing/2014/main" id="{AA9EDB9B-DBF8-4AA5-B54F-6C5E75217139}"/>
              </a:ext>
            </a:extLst>
          </p:cNvPr>
          <p:cNvSpPr txBox="1"/>
          <p:nvPr/>
        </p:nvSpPr>
        <p:spPr>
          <a:xfrm>
            <a:off x="5917802" y="6887145"/>
            <a:ext cx="453970" cy="369332"/>
          </a:xfrm>
          <a:prstGeom prst="rect">
            <a:avLst/>
          </a:prstGeom>
          <a:noFill/>
        </p:spPr>
        <p:txBody>
          <a:bodyPr wrap="none" rtlCol="0">
            <a:spAutoFit/>
          </a:bodyPr>
          <a:lstStyle/>
          <a:p>
            <a:r>
              <a:rPr lang="en-US" dirty="0"/>
              <a:t>T5</a:t>
            </a:r>
          </a:p>
        </p:txBody>
      </p:sp>
      <p:sp>
        <p:nvSpPr>
          <p:cNvPr id="11" name="TextBox 10">
            <a:extLst>
              <a:ext uri="{FF2B5EF4-FFF2-40B4-BE49-F238E27FC236}">
                <a16:creationId xmlns:a16="http://schemas.microsoft.com/office/drawing/2014/main" id="{B4000C11-AFB6-4140-9DC2-C1EF8EB3BBC6}"/>
              </a:ext>
            </a:extLst>
          </p:cNvPr>
          <p:cNvSpPr txBox="1"/>
          <p:nvPr/>
        </p:nvSpPr>
        <p:spPr>
          <a:xfrm>
            <a:off x="6284713" y="7843252"/>
            <a:ext cx="453970" cy="369332"/>
          </a:xfrm>
          <a:prstGeom prst="rect">
            <a:avLst/>
          </a:prstGeom>
          <a:noFill/>
        </p:spPr>
        <p:txBody>
          <a:bodyPr wrap="none" rtlCol="0">
            <a:spAutoFit/>
          </a:bodyPr>
          <a:lstStyle/>
          <a:p>
            <a:r>
              <a:rPr lang="en-US" dirty="0"/>
              <a:t>T6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848302"/>
          </a:xfrm>
          <a:prstGeom prst="rect">
            <a:avLst/>
          </a:prstGeom>
          <a:noFill/>
        </p:spPr>
        <p:txBody>
          <a:bodyPr wrap="square" rtlCol="0">
            <a:spAutoFit/>
          </a:bodyPr>
          <a:lstStyle/>
          <a:p>
            <a:pPr algn="ctr"/>
            <a:r>
              <a:rPr lang="en-US" b="1" dirty="0"/>
              <a:t>Bring Me Your Hate</a:t>
            </a:r>
          </a:p>
          <a:p>
            <a:pPr algn="ctr"/>
            <a:r>
              <a:rPr lang="en-US" b="1" dirty="0"/>
              <a:t>Written Stage Briefing</a:t>
            </a:r>
          </a:p>
          <a:p>
            <a:r>
              <a:rPr lang="en-US" dirty="0"/>
              <a:t>Bring Me Your Hate is a 24 round, 120 point, Virginia Count Standard Exercise. There are six USPSA targets. The best four hits on paper will score. The start signal is audible. There are two strings of fire.</a:t>
            </a:r>
          </a:p>
          <a:p>
            <a:endParaRPr lang="en-US" dirty="0"/>
          </a:p>
          <a:p>
            <a:r>
              <a:rPr lang="en-US" dirty="0"/>
              <a:t>Handgun start position for string one is standing with both feet on either set of X’s with pistol loaded and holstered, wrists below belt. The start position for string two is standing with both feet on the opposite set of X’s with pistol loaded and holstered, wrists below belt.</a:t>
            </a:r>
          </a:p>
          <a:p>
            <a:endParaRPr lang="en-US" dirty="0"/>
          </a:p>
          <a:p>
            <a:r>
              <a:rPr lang="en-US" dirty="0"/>
              <a:t>PCC start position for string one is standing with both feet on either set of X’s with loaded carbine held with both hands, safety on, shouldered, pointed at either orange cone. The start position for string two is standing on the opposite set of X’s with loaded carbine held with both hands, safety on, shouldered, pointed at either orange cone.</a:t>
            </a:r>
          </a:p>
          <a:p>
            <a:endParaRPr lang="en-US" dirty="0"/>
          </a:p>
          <a:p>
            <a:r>
              <a:rPr lang="en-US" dirty="0"/>
              <a:t>Targets are designated T1 through T6, from left to right per the stage diagram. Stage procedure for string one is to engage T1-T3 OR T4-T6 from within the shooting area with only two rounds each, perform a mandatory reload, then engage the remaining array with only two rounds each. Stage procedure for string two is to engage T1-T3 OR T4-T6 from within the shooting area with only two rounds each, perform a mandatory reload, then engage the remaining array with only two rounds each strong hand only.</a:t>
            </a:r>
          </a:p>
        </p:txBody>
      </p:sp>
    </p:spTree>
    <p:extLst>
      <p:ext uri="{BB962C8B-B14F-4D97-AF65-F5344CB8AC3E}">
        <p14:creationId xmlns:p14="http://schemas.microsoft.com/office/powerpoint/2010/main" val="3821226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And I Said Hey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21AF5B-69F8-4F2C-9BBE-820BF0869433}"/>
              </a:ext>
            </a:extLst>
          </p:cNvPr>
          <p:cNvPicPr>
            <a:picLocks noChangeAspect="1"/>
          </p:cNvPicPr>
          <p:nvPr/>
        </p:nvPicPr>
        <p:blipFill>
          <a:blip r:embed="rId5"/>
          <a:stretch>
            <a:fillRect/>
          </a:stretch>
        </p:blipFill>
        <p:spPr>
          <a:xfrm>
            <a:off x="180474" y="3925331"/>
            <a:ext cx="7025777" cy="31381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Quick</a:t>
            </a:r>
          </a:p>
          <a:p>
            <a:pPr algn="ctr"/>
            <a:r>
              <a:rPr lang="en-US" b="1" dirty="0"/>
              <a:t>Written Stage Briefing</a:t>
            </a:r>
          </a:p>
          <a:p>
            <a:r>
              <a:rPr lang="en-US" dirty="0"/>
              <a:t>Quick is an 8 round, 40 point, Comstock speed shoot. There are two USPSA targets, 2 colt poppers, and two mini poppers. The drop turner is a disappearing target. The best two hits on paper will score, and steel must fall to score. The start signal is audible.</a:t>
            </a:r>
          </a:p>
          <a:p>
            <a:endParaRPr lang="en-US" dirty="0"/>
          </a:p>
          <a:p>
            <a:r>
              <a:rPr lang="en-US" dirty="0"/>
              <a:t>Handgun start position is standing in the shooting box, wrists below belt. Handgun is loaded and holstered.</a:t>
            </a:r>
          </a:p>
          <a:p>
            <a:endParaRPr lang="en-US" dirty="0"/>
          </a:p>
          <a:p>
            <a:r>
              <a:rPr lang="en-US" dirty="0"/>
              <a:t>PCC start position is standing in shooting box, muzzle pointed at cone. Carbine is loaded, held with both hands, safety on.</a:t>
            </a:r>
          </a:p>
          <a:p>
            <a:endParaRPr lang="en-US" dirty="0"/>
          </a:p>
          <a:p>
            <a:r>
              <a:rPr lang="en-US" dirty="0"/>
              <a:t>Upon start signal, engage targets as they become available from within the shooting area. The left Colt popper activates the max trap, and the right Colt popper activates the drop turner.</a:t>
            </a:r>
          </a:p>
        </p:txBody>
      </p:sp>
    </p:spTree>
    <p:extLst>
      <p:ext uri="{BB962C8B-B14F-4D97-AF65-F5344CB8AC3E}">
        <p14:creationId xmlns:p14="http://schemas.microsoft.com/office/powerpoint/2010/main" val="3048828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And I Said Hey</a:t>
            </a:r>
          </a:p>
          <a:p>
            <a:pPr algn="ctr"/>
            <a:r>
              <a:rPr lang="en-US" b="1" dirty="0"/>
              <a:t>Written Stage Briefing</a:t>
            </a:r>
          </a:p>
          <a:p>
            <a:r>
              <a:rPr lang="en-US" dirty="0"/>
              <a:t>And I Said Hey is a 26 round, 130 point, Comstock Field Course. There are twelve USPSA targets and two mini poppers. The best two hits on paper will score. Steel must fall to score. The start signal is audible.</a:t>
            </a:r>
          </a:p>
          <a:p>
            <a:endParaRPr lang="en-US" dirty="0"/>
          </a:p>
          <a:p>
            <a:r>
              <a:rPr lang="en-US" dirty="0"/>
              <a:t>Handgun start position is standing with both hands touching marks. Pistol is loaded and holstered.</a:t>
            </a:r>
          </a:p>
          <a:p>
            <a:endParaRPr lang="en-US" dirty="0"/>
          </a:p>
          <a:p>
            <a:r>
              <a:rPr lang="en-US" dirty="0"/>
              <a:t>PCC start position is standing with loaded carbine held with both hands, safety on, muzzle touching either mark.</a:t>
            </a:r>
          </a:p>
          <a:p>
            <a:endParaRPr lang="en-US" dirty="0"/>
          </a:p>
          <a:p>
            <a:r>
              <a:rPr lang="en-US" dirty="0"/>
              <a:t>Upon start signal, engage targets as they become available from the shooting area.</a:t>
            </a:r>
          </a:p>
        </p:txBody>
      </p:sp>
    </p:spTree>
    <p:extLst>
      <p:ext uri="{BB962C8B-B14F-4D97-AF65-F5344CB8AC3E}">
        <p14:creationId xmlns:p14="http://schemas.microsoft.com/office/powerpoint/2010/main" val="2803079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SorryNotSorry</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4517355-1FB5-4BFC-B4DD-D4B48A6BB414}"/>
              </a:ext>
            </a:extLst>
          </p:cNvPr>
          <p:cNvPicPr>
            <a:picLocks noChangeAspect="1"/>
          </p:cNvPicPr>
          <p:nvPr/>
        </p:nvPicPr>
        <p:blipFill>
          <a:blip r:embed="rId5"/>
          <a:stretch>
            <a:fillRect/>
          </a:stretch>
        </p:blipFill>
        <p:spPr>
          <a:xfrm>
            <a:off x="180474" y="3387019"/>
            <a:ext cx="7025777" cy="294862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a:t>
            </a:r>
            <a:r>
              <a:rPr lang="en-US" b="1" dirty="0" err="1"/>
              <a:t>SorryNotSorry</a:t>
            </a:r>
            <a:endParaRPr lang="en-US" b="1" dirty="0"/>
          </a:p>
          <a:p>
            <a:pPr algn="ctr"/>
            <a:r>
              <a:rPr lang="en-US" b="1" dirty="0"/>
              <a:t>Written Stage Briefing</a:t>
            </a:r>
          </a:p>
          <a:p>
            <a:r>
              <a:rPr lang="en-US" dirty="0"/>
              <a:t>#</a:t>
            </a:r>
            <a:r>
              <a:rPr lang="en-US" dirty="0" err="1"/>
              <a:t>SorryNotSorry</a:t>
            </a:r>
            <a:r>
              <a:rPr lang="en-US" dirty="0"/>
              <a:t> is a 30 round, 150 point, Comstock field course. There are fourteen USPSA targets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either orange cone. Loaded carbine held with both hands, safety on, shouldered.</a:t>
            </a:r>
          </a:p>
          <a:p>
            <a:endParaRPr lang="en-US" dirty="0"/>
          </a:p>
          <a:p>
            <a:r>
              <a:rPr lang="en-US" dirty="0"/>
              <a:t>Upon start signal, engage targets as they become available from within the shooting area. The left mini popper activates the swinger.</a:t>
            </a:r>
          </a:p>
        </p:txBody>
      </p:sp>
    </p:spTree>
    <p:extLst>
      <p:ext uri="{BB962C8B-B14F-4D97-AF65-F5344CB8AC3E}">
        <p14:creationId xmlns:p14="http://schemas.microsoft.com/office/powerpoint/2010/main" val="249046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SorryNotSorry</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A5CEA9F-6143-4B7F-9E13-F732C44C8865}"/>
              </a:ext>
            </a:extLst>
          </p:cNvPr>
          <p:cNvPicPr>
            <a:picLocks noChangeAspect="1"/>
          </p:cNvPicPr>
          <p:nvPr/>
        </p:nvPicPr>
        <p:blipFill>
          <a:blip r:embed="rId5"/>
          <a:stretch>
            <a:fillRect/>
          </a:stretch>
        </p:blipFill>
        <p:spPr>
          <a:xfrm>
            <a:off x="180474" y="3565896"/>
            <a:ext cx="7025777" cy="2837985"/>
          </a:xfrm>
          <a:prstGeom prst="rect">
            <a:avLst/>
          </a:prstGeom>
        </p:spPr>
      </p:pic>
    </p:spTree>
    <p:extLst>
      <p:ext uri="{BB962C8B-B14F-4D97-AF65-F5344CB8AC3E}">
        <p14:creationId xmlns:p14="http://schemas.microsoft.com/office/powerpoint/2010/main" val="1907974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a:t>
            </a:r>
            <a:r>
              <a:rPr lang="en-US" b="1" dirty="0" err="1"/>
              <a:t>SorryNotSorry</a:t>
            </a:r>
            <a:endParaRPr lang="en-US" b="1" dirty="0"/>
          </a:p>
          <a:p>
            <a:pPr algn="ctr"/>
            <a:r>
              <a:rPr lang="en-US" b="1" dirty="0"/>
              <a:t>Written Stage Briefing</a:t>
            </a:r>
          </a:p>
          <a:p>
            <a:r>
              <a:rPr lang="en-US" dirty="0"/>
              <a:t>#</a:t>
            </a:r>
            <a:r>
              <a:rPr lang="en-US" dirty="0" err="1"/>
              <a:t>SorryNotSorry</a:t>
            </a:r>
            <a:r>
              <a:rPr lang="en-US" dirty="0"/>
              <a:t> is a 32 round, 160 point, Comstock field course. There are fourteen USPSA targets and four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either orange cone. Loaded carbine held with both hands, safety on, shouldered.</a:t>
            </a:r>
          </a:p>
          <a:p>
            <a:endParaRPr lang="en-US" dirty="0"/>
          </a:p>
          <a:p>
            <a:r>
              <a:rPr lang="en-US" dirty="0"/>
              <a:t>Upon start signal, engage targets as they become available from within the shooting area. The left mini popper activates the swinger.</a:t>
            </a:r>
          </a:p>
        </p:txBody>
      </p:sp>
    </p:spTree>
    <p:extLst>
      <p:ext uri="{BB962C8B-B14F-4D97-AF65-F5344CB8AC3E}">
        <p14:creationId xmlns:p14="http://schemas.microsoft.com/office/powerpoint/2010/main" val="15537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Horsing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palms flat covering X’s on table.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pointed squarely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0D4216-83DE-4E4B-A42F-807E181BBB35}"/>
              </a:ext>
            </a:extLst>
          </p:cNvPr>
          <p:cNvPicPr>
            <a:picLocks noChangeAspect="1"/>
          </p:cNvPicPr>
          <p:nvPr/>
        </p:nvPicPr>
        <p:blipFill>
          <a:blip r:embed="rId5"/>
          <a:stretch>
            <a:fillRect/>
          </a:stretch>
        </p:blipFill>
        <p:spPr>
          <a:xfrm>
            <a:off x="180474" y="3511139"/>
            <a:ext cx="7025777" cy="450960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Horsing Around</a:t>
            </a:r>
          </a:p>
          <a:p>
            <a:pPr algn="ctr"/>
            <a:r>
              <a:rPr lang="en-US" b="1" dirty="0"/>
              <a:t>Written Stage Briefing</a:t>
            </a:r>
          </a:p>
          <a:p>
            <a:r>
              <a:rPr lang="en-US" dirty="0"/>
              <a:t>Horsing Around is a 31 round, 155 point, Comstock Long Course. There are thirteen USPSA targets and five mini-poppers. The best two hits on paper will score and steel must fall to score. The start signal is audible.</a:t>
            </a:r>
          </a:p>
          <a:p>
            <a:endParaRPr lang="en-US" dirty="0"/>
          </a:p>
          <a:p>
            <a:r>
              <a:rPr lang="en-US" dirty="0"/>
              <a:t>Handgun start position is with both hands covering marks with palms. Handgun is loaded, lying unsupported on table, with trigger guard on mark. Muzzle must be pointed squarely down range.</a:t>
            </a:r>
          </a:p>
          <a:p>
            <a:endParaRPr lang="en-US" dirty="0"/>
          </a:p>
          <a:p>
            <a:r>
              <a:rPr lang="en-US" dirty="0"/>
              <a:t>Handgun start position is with both hands covering marks with palms. Carbine is loaded, safety on, lying unsupported on table, with trigger guard on mark. Muzzle must be pointed squarely down range.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96013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Whatchamacallit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completely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safety on, buttstock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C6DE74A-FCFB-4827-B748-96C582BCD543}"/>
              </a:ext>
            </a:extLst>
          </p:cNvPr>
          <p:cNvPicPr>
            <a:picLocks noChangeAspect="1"/>
          </p:cNvPicPr>
          <p:nvPr/>
        </p:nvPicPr>
        <p:blipFill>
          <a:blip r:embed="rId5"/>
          <a:stretch>
            <a:fillRect/>
          </a:stretch>
        </p:blipFill>
        <p:spPr>
          <a:xfrm>
            <a:off x="180474" y="3517863"/>
            <a:ext cx="7025777" cy="33931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Whatchamacallit</a:t>
            </a:r>
            <a:endParaRPr lang="en-US" b="1" dirty="0"/>
          </a:p>
          <a:p>
            <a:pPr algn="ctr"/>
            <a:r>
              <a:rPr lang="en-US" b="1" dirty="0"/>
              <a:t>Written Stage Briefing</a:t>
            </a:r>
          </a:p>
          <a:p>
            <a:r>
              <a:rPr lang="en-US" dirty="0"/>
              <a:t>Whatchamacallit is a 30 round, 150 point, Comstock Field Course. There are fourteen IPSC targets and two mini poppers. The best two hits on paper will score, and steel must fall to score. The start signal is audible.</a:t>
            </a:r>
          </a:p>
          <a:p>
            <a:endParaRPr lang="en-US" dirty="0"/>
          </a:p>
          <a:p>
            <a:r>
              <a:rPr lang="en-US" dirty="0"/>
              <a:t>Handgun start position is standing anywhere completely outside the shooting area, wrists below belt. Handgun is loaded and holstered.</a:t>
            </a:r>
          </a:p>
          <a:p>
            <a:endParaRPr lang="en-US" dirty="0"/>
          </a:p>
          <a:p>
            <a:r>
              <a:rPr lang="en-US" dirty="0"/>
              <a:t>PCC start position is standing anywhere completely outside the shooting area. Carbine is loaded, held with both hands, safety on, buttstock on belt, pointed in a safety direction.</a:t>
            </a:r>
          </a:p>
          <a:p>
            <a:endParaRPr lang="en-US" dirty="0"/>
          </a:p>
          <a:p>
            <a:r>
              <a:rPr lang="en-US" dirty="0"/>
              <a:t>Upon start signal, engage the targets as they become available from within </a:t>
            </a:r>
            <a:r>
              <a:rPr lang="en-US"/>
              <a:t>the shooting area.</a:t>
            </a:r>
            <a:endParaRPr lang="en-US" dirty="0"/>
          </a:p>
        </p:txBody>
      </p:sp>
    </p:spTree>
    <p:extLst>
      <p:ext uri="{BB962C8B-B14F-4D97-AF65-F5344CB8AC3E}">
        <p14:creationId xmlns:p14="http://schemas.microsoft.com/office/powerpoint/2010/main" val="2664481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Cruel and Unusual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E86801E-6B38-4770-A80A-C1D16DD32860}"/>
              </a:ext>
            </a:extLst>
          </p:cNvPr>
          <p:cNvPicPr>
            <a:picLocks noChangeAspect="1"/>
          </p:cNvPicPr>
          <p:nvPr/>
        </p:nvPicPr>
        <p:blipFill>
          <a:blip r:embed="rId5"/>
          <a:stretch>
            <a:fillRect/>
          </a:stretch>
        </p:blipFill>
        <p:spPr>
          <a:xfrm>
            <a:off x="180474" y="3707640"/>
            <a:ext cx="7025777" cy="26473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Ride the Lightning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71A187F-0C76-42CA-97CD-DE13655EC613}"/>
              </a:ext>
            </a:extLst>
          </p:cNvPr>
          <p:cNvPicPr>
            <a:picLocks noChangeAspect="1"/>
          </p:cNvPicPr>
          <p:nvPr/>
        </p:nvPicPr>
        <p:blipFill>
          <a:blip r:embed="rId5"/>
          <a:stretch>
            <a:fillRect/>
          </a:stretch>
        </p:blipFill>
        <p:spPr>
          <a:xfrm>
            <a:off x="180474" y="3624370"/>
            <a:ext cx="7025777" cy="2869001"/>
          </a:xfrm>
          <a:prstGeom prst="rect">
            <a:avLst/>
          </a:prstGeom>
        </p:spPr>
      </p:pic>
    </p:spTree>
    <p:extLst>
      <p:ext uri="{BB962C8B-B14F-4D97-AF65-F5344CB8AC3E}">
        <p14:creationId xmlns:p14="http://schemas.microsoft.com/office/powerpoint/2010/main" val="358895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Cruel and Unusual</a:t>
            </a:r>
          </a:p>
          <a:p>
            <a:pPr algn="ctr"/>
            <a:r>
              <a:rPr lang="en-US" b="1" dirty="0"/>
              <a:t>Written Stage Briefing</a:t>
            </a:r>
          </a:p>
          <a:p>
            <a:r>
              <a:rPr lang="en-US" dirty="0"/>
              <a:t>Cruel and Unusual is a 31 round, 155 point, Comstock Field Course. There are fifteen USPSA targets and one pepper popper.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orange cone. Carbine is loaded, safety on, held with both hands, shouldered.</a:t>
            </a:r>
          </a:p>
          <a:p>
            <a:endParaRPr lang="en-US" dirty="0"/>
          </a:p>
          <a:p>
            <a:r>
              <a:rPr lang="en-US" dirty="0"/>
              <a:t>Upon start signal, engage the targets as they become available from within the shooting area. The pepper popper activates the swinging target.</a:t>
            </a:r>
          </a:p>
        </p:txBody>
      </p:sp>
    </p:spTree>
    <p:extLst>
      <p:ext uri="{BB962C8B-B14F-4D97-AF65-F5344CB8AC3E}">
        <p14:creationId xmlns:p14="http://schemas.microsoft.com/office/powerpoint/2010/main" val="1926501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 for Dinner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buttstock on belt,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272498E-5E01-4D69-8077-0D999F07B2EB}"/>
              </a:ext>
            </a:extLst>
          </p:cNvPr>
          <p:cNvPicPr>
            <a:picLocks noChangeAspect="1"/>
          </p:cNvPicPr>
          <p:nvPr/>
        </p:nvPicPr>
        <p:blipFill>
          <a:blip r:embed="rId5"/>
          <a:stretch>
            <a:fillRect/>
          </a:stretch>
        </p:blipFill>
        <p:spPr>
          <a:xfrm>
            <a:off x="180474" y="3556473"/>
            <a:ext cx="7025777" cy="313269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Pain for Dinner</a:t>
            </a:r>
            <a:endParaRPr lang="en-US" b="1" dirty="0"/>
          </a:p>
          <a:p>
            <a:pPr algn="ctr"/>
            <a:r>
              <a:rPr lang="en-US" b="1" dirty="0"/>
              <a:t>Written Stage Briefing</a:t>
            </a:r>
          </a:p>
          <a:p>
            <a:r>
              <a:rPr lang="en-US" dirty="0"/>
              <a:t>Pain for Dinner is a 32 round, 160 point, Comstock Field Course. There are fourteen IPSC targets and four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Carbine is loaded, held with both hands, safety on, muzzle pointed at orange cone.</a:t>
            </a:r>
          </a:p>
          <a:p>
            <a:endParaRPr lang="en-US" dirty="0"/>
          </a:p>
          <a:p>
            <a:r>
              <a:rPr lang="en-US" dirty="0"/>
              <a:t>Upon start signal, engage the targets as they become available from within the shooting area.</a:t>
            </a:r>
          </a:p>
        </p:txBody>
      </p:sp>
    </p:spTree>
    <p:extLst>
      <p:ext uri="{BB962C8B-B14F-4D97-AF65-F5344CB8AC3E}">
        <p14:creationId xmlns:p14="http://schemas.microsoft.com/office/powerpoint/2010/main" val="139151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Go Big or Go Home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106C99B-A227-467E-9FB0-B846F8E80892}"/>
              </a:ext>
            </a:extLst>
          </p:cNvPr>
          <p:cNvPicPr>
            <a:picLocks noChangeAspect="1"/>
          </p:cNvPicPr>
          <p:nvPr/>
        </p:nvPicPr>
        <p:blipFill>
          <a:blip r:embed="rId5"/>
          <a:stretch>
            <a:fillRect/>
          </a:stretch>
        </p:blipFill>
        <p:spPr>
          <a:xfrm>
            <a:off x="180474" y="3556793"/>
            <a:ext cx="7025777" cy="273448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Go Big or Go Home</a:t>
            </a:r>
          </a:p>
          <a:p>
            <a:pPr algn="ctr"/>
            <a:r>
              <a:rPr lang="en-US" b="1" dirty="0"/>
              <a:t>Written Stage Briefing</a:t>
            </a:r>
          </a:p>
          <a:p>
            <a:r>
              <a:rPr lang="en-US" dirty="0"/>
              <a:t>Go Big or Go Home is a 32 round, 160 point, Comstock Field Course. There are fourteen USPSA targets, three Colt poppers, and one mini popper.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orange cone. Carbine is loaded, safety on, held with both hands, shouldered.</a:t>
            </a:r>
          </a:p>
          <a:p>
            <a:endParaRPr lang="en-US" dirty="0"/>
          </a:p>
          <a:p>
            <a:r>
              <a:rPr lang="en-US" dirty="0"/>
              <a:t>Upon start signal, engage the targets as they become available from within the shooting area.</a:t>
            </a:r>
          </a:p>
        </p:txBody>
      </p:sp>
    </p:spTree>
    <p:extLst>
      <p:ext uri="{BB962C8B-B14F-4D97-AF65-F5344CB8AC3E}">
        <p14:creationId xmlns:p14="http://schemas.microsoft.com/office/powerpoint/2010/main" val="4111501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Ride the Lightning</a:t>
            </a:r>
          </a:p>
          <a:p>
            <a:pPr algn="ctr"/>
            <a:r>
              <a:rPr lang="en-US" b="1" dirty="0"/>
              <a:t>Written Stage Briefing</a:t>
            </a:r>
          </a:p>
          <a:p>
            <a:r>
              <a:rPr lang="en-US" dirty="0"/>
              <a:t>Ride the Lightning is an 11 round, 55 point, Comstock short course. There are five USPSA targets and one Colt popper. The best two hits on paper will score, and steel must fall to score. The start signal is audible.</a:t>
            </a:r>
          </a:p>
          <a:p>
            <a:endParaRPr lang="en-US" dirty="0"/>
          </a:p>
          <a:p>
            <a:r>
              <a:rPr lang="en-US" dirty="0"/>
              <a:t>Handgun start position is standing anywhere outside the shooting area, wrists relaxed at sides. Handgun is loaded and holstered.</a:t>
            </a:r>
          </a:p>
          <a:p>
            <a:endParaRPr lang="en-US" dirty="0"/>
          </a:p>
          <a:p>
            <a:r>
              <a:rPr lang="en-US" dirty="0"/>
              <a:t>PCC start position is standing anywhere outside the shooting area, buttstock on belt. Carbine is loaded, safety on, held with both hands.</a:t>
            </a:r>
          </a:p>
          <a:p>
            <a:endParaRPr lang="en-US" dirty="0"/>
          </a:p>
          <a:p>
            <a:r>
              <a:rPr lang="en-US" dirty="0"/>
              <a:t>Upon start signal, engage targets as they become available from within the shooting area. The swinger is activated by the Colt popper.</a:t>
            </a:r>
          </a:p>
        </p:txBody>
      </p:sp>
    </p:spTree>
    <p:extLst>
      <p:ext uri="{BB962C8B-B14F-4D97-AF65-F5344CB8AC3E}">
        <p14:creationId xmlns:p14="http://schemas.microsoft.com/office/powerpoint/2010/main" val="266959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Wait, what?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Keanu Sy/Drew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3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The paper targets are one array and the steel are another.</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the steel or the paper, perform a mandatory reload, then engage the remaining array.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43E1A30-A8B7-4E6F-8EA4-C6733491E5C2}"/>
              </a:ext>
            </a:extLst>
          </p:cNvPr>
          <p:cNvPicPr>
            <a:picLocks noChangeAspect="1"/>
          </p:cNvPicPr>
          <p:nvPr/>
        </p:nvPicPr>
        <p:blipFill>
          <a:blip r:embed="rId5"/>
          <a:stretch>
            <a:fillRect/>
          </a:stretch>
        </p:blipFill>
        <p:spPr>
          <a:xfrm>
            <a:off x="719411" y="3230453"/>
            <a:ext cx="5876377" cy="55582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Wait, What?</a:t>
            </a:r>
          </a:p>
          <a:p>
            <a:pPr algn="ctr"/>
            <a:r>
              <a:rPr lang="en-US" b="1" dirty="0"/>
              <a:t>Written Stage Briefing</a:t>
            </a:r>
          </a:p>
          <a:p>
            <a:r>
              <a:rPr lang="en-US" dirty="0"/>
              <a:t>Wait, What? is a 12 round, 60 point, Comstock speed shoot. There are three USPSA targets, four colt poppers, and two mini poppers. The best two hits on paper will score. Steel must fall to score. The start signal is audible. The poppers are one array and the paper, including the swinger, is another.</a:t>
            </a:r>
          </a:p>
          <a:p>
            <a:endParaRPr lang="en-US" dirty="0"/>
          </a:p>
          <a:p>
            <a:r>
              <a:rPr lang="en-US" dirty="0"/>
              <a:t>Handgun start position is standing in shooting box with wrists above respective shoulders. Handgun is loaded and holsters.</a:t>
            </a:r>
          </a:p>
          <a:p>
            <a:endParaRPr lang="en-US" dirty="0"/>
          </a:p>
          <a:p>
            <a:r>
              <a:rPr lang="en-US" dirty="0"/>
              <a:t>PCC start position is standing in shooting box with buttstock on belt. Carbine is loaded, held with both hands, safety on.</a:t>
            </a:r>
          </a:p>
          <a:p>
            <a:endParaRPr lang="en-US" dirty="0"/>
          </a:p>
          <a:p>
            <a:r>
              <a:rPr lang="en-US" dirty="0"/>
              <a:t>Upon start signal, engage the steel or the paper, perform a mandatory reload, then engage the remaining array. The left mini popper or the stomp pad will activate the swinger.</a:t>
            </a:r>
          </a:p>
        </p:txBody>
      </p:sp>
    </p:spTree>
    <p:extLst>
      <p:ext uri="{BB962C8B-B14F-4D97-AF65-F5344CB8AC3E}">
        <p14:creationId xmlns:p14="http://schemas.microsoft.com/office/powerpoint/2010/main" val="2178308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Side to Side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inside the shooting area, facing up range, toes touching the rear fault line, wrists above shoulders. PCC buttstock on belt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E637306-66C4-4198-977C-2FD6208D7307}"/>
              </a:ext>
            </a:extLst>
          </p:cNvPr>
          <p:cNvPicPr>
            <a:picLocks noChangeAspect="1"/>
          </p:cNvPicPr>
          <p:nvPr/>
        </p:nvPicPr>
        <p:blipFill>
          <a:blip r:embed="rId5"/>
          <a:stretch>
            <a:fillRect/>
          </a:stretch>
        </p:blipFill>
        <p:spPr>
          <a:xfrm>
            <a:off x="180474" y="3529419"/>
            <a:ext cx="7025777" cy="35265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Side to Side</a:t>
            </a:r>
          </a:p>
          <a:p>
            <a:pPr algn="ctr"/>
            <a:r>
              <a:rPr lang="en-US" b="1" dirty="0"/>
              <a:t>Written Stage Briefing</a:t>
            </a:r>
          </a:p>
          <a:p>
            <a:r>
              <a:rPr lang="en-US" dirty="0"/>
              <a:t>Side to Side is a 12 round, 60 point, Comstock Short Course. There are four USPSA targets and four mini poppers. The best two hits on paper will score, and steel must fall to score. The start signal is audible.</a:t>
            </a:r>
          </a:p>
          <a:p>
            <a:endParaRPr lang="en-US" dirty="0"/>
          </a:p>
          <a:p>
            <a:r>
              <a:rPr lang="en-US" dirty="0"/>
              <a:t>Handgun start position is standing in the shooting area facing </a:t>
            </a:r>
            <a:r>
              <a:rPr lang="en-US" dirty="0" err="1"/>
              <a:t>uprange</a:t>
            </a:r>
            <a:r>
              <a:rPr lang="en-US" dirty="0"/>
              <a:t>, wrists above respective shoulders, toes touching rear fault line. Handgun is loaded and holstered.</a:t>
            </a:r>
          </a:p>
          <a:p>
            <a:endParaRPr lang="en-US" dirty="0"/>
          </a:p>
          <a:p>
            <a:r>
              <a:rPr lang="en-US" dirty="0"/>
              <a:t>PCC start position is standing in shooting area with buttstock on belt, muzzle generally pointed at either orange cone. Carbine is loaded, safety on, held with both hands.</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2704410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Painfully Partial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 on barrel. PCC muzzle touching right  hand mark.</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right hand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E88B504-11C3-4E91-82B7-2B90D13DA821}"/>
              </a:ext>
            </a:extLst>
          </p:cNvPr>
          <p:cNvPicPr>
            <a:picLocks noChangeAspect="1"/>
          </p:cNvPicPr>
          <p:nvPr/>
        </p:nvPicPr>
        <p:blipFill>
          <a:blip r:embed="rId5"/>
          <a:stretch>
            <a:fillRect/>
          </a:stretch>
        </p:blipFill>
        <p:spPr>
          <a:xfrm>
            <a:off x="180474" y="3408891"/>
            <a:ext cx="7025777" cy="5037863"/>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2321</TotalTime>
  <Words>3719</Words>
  <Application>Microsoft Office PowerPoint</Application>
  <PresentationFormat>Custom</PresentationFormat>
  <Paragraphs>366</Paragraphs>
  <Slides>34</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225</cp:revision>
  <cp:lastPrinted>2016-01-15T21:54:08Z</cp:lastPrinted>
  <dcterms:created xsi:type="dcterms:W3CDTF">2002-08-21T12:11:08Z</dcterms:created>
  <dcterms:modified xsi:type="dcterms:W3CDTF">2019-10-28T18:52:42Z</dcterms:modified>
  <cp:category>Shooting</cp:category>
</cp:coreProperties>
</file>